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83"/>
    <p:restoredTop sz="94664"/>
  </p:normalViewPr>
  <p:slideViewPr>
    <p:cSldViewPr snapToGrid="0" snapToObjects="1">
      <p:cViewPr varScale="1">
        <p:scale>
          <a:sx n="138" d="100"/>
          <a:sy n="138" d="100"/>
        </p:scale>
        <p:origin x="17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024F0D-FC86-ED4C-852F-1EE24918D356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E5F62C-DB3D-3C43-BB62-E3030E154CF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0518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9122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6090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1679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5084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4782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514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8863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E5F62C-DB3D-3C43-BB62-E3030E154CF9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8876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D9A46-4224-A440-894B-6E016A205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092FC6-3BD7-CE44-B02F-358733190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1F0171-647B-D341-BB42-0851FFAB8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649D23-A590-AD43-8BF0-AEDD4C122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7F6CCA-054D-DC40-A7CF-3197E033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9097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0A4A5B-85B4-0D44-8B71-55B409C1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0A51CB-0CB1-FD4F-BF97-EAC0E1CEC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2678C-B93B-EF4B-A1A0-7DEE4CD7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621177-7DD7-2E46-B934-1AB5B2C1D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8F71F4-46B6-4843-AABE-A15CED51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467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2CCA05-0105-2243-A8B9-B0571F7E7A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68C163-C25C-C141-A7AC-19D8170688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290D75-5102-274B-82E9-B8DF4F644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E27CF-8D4B-B449-9ED8-F2BD20BD1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460CA-12B3-914C-B775-0EB1DC08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026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B1F6B-82BC-CC42-BADF-9DD08CF04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CBF24F-5521-F843-A0CD-4C284E32B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398B5-5949-C840-9F18-44AB4316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826A0D-9C46-5941-97AA-0214199C1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283638-293D-DE42-8788-17E47964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8580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974302-C3F6-C344-9C87-79EB1075C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5694B5-AB83-2E4D-A533-DB0205CB7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E32880-26A2-1346-B373-A1776812F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5B478A-2107-384E-9D2C-617809408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D8DD0-266B-034F-A865-3C02B002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4900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A7928-C7B6-4F47-B53B-80A26132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CB94F-4D0C-0D42-BA93-4ED9EFE0A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4946D3-65C7-D142-B297-265F468AF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F789B4-E12A-3B42-838D-A3736F3E0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0F0F72-86C5-B542-81D0-46948962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2BE7C-9AFE-3147-8C68-78616B4DB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813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5FA0B-17E6-1E4D-8F8E-B9208491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EBE7A1-BDEE-F44C-AFA1-A899AC9AF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D4610D-A3C4-AC40-A7A5-19F3FFEA5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30A2AE4-4752-5143-B1A4-48DD6DD2D4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D30540-252D-124B-A9C7-2786CAA8F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94008B7-B41D-B341-B8EA-9D76A86AE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BF6760-2532-E54B-B333-1504A88C8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DB4E78-C23D-1740-A4B7-21ACF3F8B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7212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9BB0D-EF1A-844F-A311-5454889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7414234-6330-E942-A787-8AAEE51A5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323FC1-6861-AB46-9153-0301B7EA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BBE453-862F-7348-ABEA-356DDE70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08128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A78BFA-F176-F346-B8D7-EAA9172F9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937F31-1D1A-2C44-A76D-E17687DE9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407DCB-B554-CB4B-BC35-1B1614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806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F9599-1DDF-9A47-BD7D-291997A2C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A09AA6-7288-BE4A-B010-32E655891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17527C-8FC8-DA4D-8748-4C8457525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C7A337-0ABC-D44F-9677-01E718936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D18B44-99C2-8047-9AAA-01D2757B3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C43A10-30F2-2E47-9E10-94FC440B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102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BF233B-9594-1D46-914D-B980250C2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7840544-40E9-FF44-AFDB-E16EEFF9B7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6377F-225B-4747-A76C-C3B140E44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B2252A-C49D-1849-941F-5F26CAE93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B8F576-8935-3443-A58B-63C02A35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743AD5-4192-9C4D-A84F-C53E687C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5056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D704AF-2583-CE4E-8005-AFC753DE7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EEF730-4837-684F-9C71-9193A46A8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2C54DD-0EA0-AB40-96B3-EA3C52FE69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E84-A5C7-5843-BAFC-757CA85FCD1D}" type="datetimeFigureOut">
              <a:rPr kumimoji="1" lang="ko-KR" altLang="en-US" smtClean="0"/>
              <a:t>2019. 3. 24.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D4973F-7166-1C40-A1C7-A5F0D345AF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7D7CBC-2FC8-0847-B8CD-8C637742C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05041-7D61-1E4A-9067-A85F46061E0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546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nity3d.com/learn/tutorials" TargetMode="External"/><Relationship Id="rId5" Type="http://schemas.openxmlformats.org/officeDocument/2006/relationships/hyperlink" Target="https://docs.unity3d.com/Manual/index.html" TargetMode="Externa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hyperlink" Target="https://docs.unity3d.com/Manual/ScriptingSection.html" TargetMode="Externa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078DA-96C2-5C41-A226-98695C740F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11117"/>
            <a:ext cx="9144000" cy="135575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5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PoolC</a:t>
            </a:r>
            <a:r>
              <a:rPr kumimoji="1" lang="en-US" altLang="ko-KR" sz="5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kumimoji="1" lang="ko-KR" altLang="en-US" sz="5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유니티</a:t>
            </a:r>
            <a:r>
              <a:rPr kumimoji="1" lang="ko-KR" altLang="en-US" sz="5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기초 세미나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057108-B0AF-0A4D-879F-E30265F07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73823"/>
            <a:ext cx="916919" cy="387103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2000" dirty="0"/>
              <a:t>1</a:t>
            </a:r>
            <a:r>
              <a:rPr kumimoji="1" lang="ko-KR" altLang="en-US" sz="2000" dirty="0"/>
              <a:t>주차</a:t>
            </a:r>
          </a:p>
        </p:txBody>
      </p:sp>
      <p:sp>
        <p:nvSpPr>
          <p:cNvPr id="19" name="Freeform 20">
            <a:extLst>
              <a:ext uri="{FF2B5EF4-FFF2-40B4-BE49-F238E27FC236}">
                <a16:creationId xmlns:a16="http://schemas.microsoft.com/office/drawing/2014/main" id="{B5128750-6DE7-4BD7-B6DD-399E90474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22758"/>
            <a:ext cx="4522796" cy="2919017"/>
          </a:xfrm>
          <a:custGeom>
            <a:avLst/>
            <a:gdLst>
              <a:gd name="connsiteX0" fmla="*/ 0 w 4522796"/>
              <a:gd name="connsiteY0" fmla="*/ 2919017 h 2919017"/>
              <a:gd name="connsiteX1" fmla="*/ 4522796 w 4522796"/>
              <a:gd name="connsiteY1" fmla="*/ 2919017 h 2919017"/>
              <a:gd name="connsiteX2" fmla="*/ 3170909 w 4522796"/>
              <a:gd name="connsiteY2" fmla="*/ 0 h 2919017"/>
              <a:gd name="connsiteX3" fmla="*/ 0 w 4522796"/>
              <a:gd name="connsiteY3" fmla="*/ 0 h 2919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919017">
                <a:moveTo>
                  <a:pt x="0" y="2919017"/>
                </a:moveTo>
                <a:lnTo>
                  <a:pt x="4522796" y="2919017"/>
                </a:lnTo>
                <a:lnTo>
                  <a:pt x="3170909" y="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342D61D-0761-5A4B-974A-8A3CD2436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7149" y="109113"/>
            <a:ext cx="953419" cy="95341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C0B4154-CEBC-C940-9EA0-432A790F5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0086" y="1062532"/>
            <a:ext cx="3410482" cy="1240175"/>
          </a:xfrm>
          <a:prstGeom prst="rect">
            <a:avLst/>
          </a:prstGeom>
        </p:spPr>
      </p:pic>
      <p:sp>
        <p:nvSpPr>
          <p:cNvPr id="21" name="Freeform 12">
            <a:extLst>
              <a:ext uri="{FF2B5EF4-FFF2-40B4-BE49-F238E27FC236}">
                <a16:creationId xmlns:a16="http://schemas.microsoft.com/office/drawing/2014/main" id="{07BA6415-1CCB-4FE4-8D1D-DE0505D99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5448626"/>
            <a:ext cx="5925190" cy="1409374"/>
          </a:xfrm>
          <a:custGeom>
            <a:avLst/>
            <a:gdLst>
              <a:gd name="connsiteX0" fmla="*/ 652725 w 5925190"/>
              <a:gd name="connsiteY0" fmla="*/ 0 h 1409374"/>
              <a:gd name="connsiteX1" fmla="*/ 5925190 w 5925190"/>
              <a:gd name="connsiteY1" fmla="*/ 0 h 1409374"/>
              <a:gd name="connsiteX2" fmla="*/ 5925190 w 5925190"/>
              <a:gd name="connsiteY2" fmla="*/ 1409374 h 1409374"/>
              <a:gd name="connsiteX3" fmla="*/ 0 w 5925190"/>
              <a:gd name="connsiteY3" fmla="*/ 1409374 h 1409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1409374">
                <a:moveTo>
                  <a:pt x="652725" y="0"/>
                </a:moveTo>
                <a:lnTo>
                  <a:pt x="5925190" y="0"/>
                </a:lnTo>
                <a:lnTo>
                  <a:pt x="5925190" y="1409374"/>
                </a:lnTo>
                <a:lnTo>
                  <a:pt x="0" y="1409374"/>
                </a:lnTo>
                <a:close/>
              </a:path>
            </a:pathLst>
          </a:cu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CA1B373B-0DE9-4AE4-A839-26F801A34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448626"/>
            <a:ext cx="6754821" cy="1409374"/>
          </a:xfrm>
          <a:custGeom>
            <a:avLst/>
            <a:gdLst>
              <a:gd name="connsiteX0" fmla="*/ 0 w 6754821"/>
              <a:gd name="connsiteY0" fmla="*/ 0 h 1409374"/>
              <a:gd name="connsiteX1" fmla="*/ 6754821 w 6754821"/>
              <a:gd name="connsiteY1" fmla="*/ 0 h 1409374"/>
              <a:gd name="connsiteX2" fmla="*/ 6102096 w 6754821"/>
              <a:gd name="connsiteY2" fmla="*/ 1409374 h 1409374"/>
              <a:gd name="connsiteX3" fmla="*/ 0 w 6754821"/>
              <a:gd name="connsiteY3" fmla="*/ 1409374 h 1409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54821" h="1409374">
                <a:moveTo>
                  <a:pt x="0" y="0"/>
                </a:moveTo>
                <a:lnTo>
                  <a:pt x="6754821" y="0"/>
                </a:lnTo>
                <a:lnTo>
                  <a:pt x="6102096" y="1409374"/>
                </a:lnTo>
                <a:lnTo>
                  <a:pt x="0" y="1409374"/>
                </a:lnTo>
                <a:close/>
              </a:path>
            </a:pathLst>
          </a:custGeom>
          <a:solidFill>
            <a:srgbClr val="89898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6708B3-E3E6-C84F-854A-748B5E3C2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5727" y="90522"/>
            <a:ext cx="1219200" cy="990600"/>
          </a:xfrm>
          <a:prstGeom prst="rect">
            <a:avLst/>
          </a:prstGeom>
        </p:spPr>
      </p:pic>
      <p:sp>
        <p:nvSpPr>
          <p:cNvPr id="10" name="부제목 2">
            <a:extLst>
              <a:ext uri="{FF2B5EF4-FFF2-40B4-BE49-F238E27FC236}">
                <a16:creationId xmlns:a16="http://schemas.microsoft.com/office/drawing/2014/main" id="{359C8A0A-2A11-2642-993A-938B1CFAB431}"/>
              </a:ext>
            </a:extLst>
          </p:cNvPr>
          <p:cNvSpPr txBox="1">
            <a:spLocks/>
          </p:cNvSpPr>
          <p:nvPr/>
        </p:nvSpPr>
        <p:spPr>
          <a:xfrm>
            <a:off x="1524001" y="4782561"/>
            <a:ext cx="1015160" cy="387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ko-KR" altLang="en-US" sz="2000" dirty="0"/>
              <a:t>서성준</a:t>
            </a:r>
          </a:p>
        </p:txBody>
      </p:sp>
    </p:spTree>
    <p:extLst>
      <p:ext uri="{BB962C8B-B14F-4D97-AF65-F5344CB8AC3E}">
        <p14:creationId xmlns:p14="http://schemas.microsoft.com/office/powerpoint/2010/main" val="3377504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우리가 해야 할 것은</a:t>
            </a:r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?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>
                <a:solidFill>
                  <a:schemeClr val="accent1">
                    <a:lumMod val="50000"/>
                  </a:schemeClr>
                </a:solidFill>
              </a:rPr>
              <a:t>디자인과 기획을 내놓아라</a:t>
            </a:r>
            <a:r>
              <a:rPr kumimoji="1" lang="en-US" altLang="ko-KR">
                <a:solidFill>
                  <a:schemeClr val="accent1">
                    <a:lumMod val="50000"/>
                  </a:schemeClr>
                </a:solidFill>
              </a:rPr>
              <a:t>!</a:t>
            </a:r>
            <a:r>
              <a:rPr kumimoji="1" lang="ko-KR" altLang="en-US">
                <a:solidFill>
                  <a:schemeClr val="accent1">
                    <a:lumMod val="50000"/>
                  </a:schemeClr>
                </a:solidFill>
              </a:rPr>
              <a:t> 내가 다 만들어 줄 테니</a:t>
            </a:r>
            <a:r>
              <a:rPr kumimoji="1" lang="en-US" altLang="ko-KR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먼저</a:t>
            </a:r>
            <a:r>
              <a:rPr kumimoji="1" lang="en-US" altLang="ko-KR"/>
              <a:t>,</a:t>
            </a:r>
            <a:r>
              <a:rPr kumimoji="1" lang="ko-KR" altLang="en-US"/>
              <a:t> 포토샵 툴을 잘 이용해야 하는 것 처럼</a:t>
            </a:r>
            <a:r>
              <a:rPr kumimoji="1" lang="en-US" altLang="ko-KR"/>
              <a:t>,</a:t>
            </a:r>
            <a:r>
              <a:rPr kumimoji="1" lang="ko-KR" altLang="en-US"/>
              <a:t> 유니티에 익숙해져야 겠죠</a:t>
            </a:r>
            <a:r>
              <a:rPr kumimoji="1" lang="en-US" altLang="ko-KR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예제 파일로 디자인과 기획이 있어요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Unity </a:t>
            </a:r>
            <a:r>
              <a:rPr kumimoji="1" lang="ko-KR" altLang="en-US"/>
              <a:t>홈페이지에 그런 튜토리얼</a:t>
            </a:r>
            <a:r>
              <a:rPr kumimoji="1" lang="en-US" altLang="ko-KR"/>
              <a:t>/</a:t>
            </a:r>
            <a:r>
              <a:rPr kumimoji="1" lang="ko-KR" altLang="en-US"/>
              <a:t>자습 자료가 정말 많아요</a:t>
            </a:r>
            <a:r>
              <a:rPr kumimoji="1" lang="en-US" altLang="ko-KR"/>
              <a:t>.</a:t>
            </a:r>
            <a:r>
              <a:rPr kumimoji="1" lang="ko-KR" altLang="en-US"/>
              <a:t> 그것들을 이용하고 우리는 </a:t>
            </a:r>
            <a:r>
              <a:rPr kumimoji="1" lang="ko-KR" altLang="en-US">
                <a:solidFill>
                  <a:srgbClr val="FF0000"/>
                </a:solidFill>
              </a:rPr>
              <a:t>개발</a:t>
            </a:r>
            <a:r>
              <a:rPr kumimoji="1" lang="ko-KR" altLang="en-US"/>
              <a:t>과 </a:t>
            </a:r>
            <a:r>
              <a:rPr kumimoji="1" lang="ko-KR" altLang="en-US">
                <a:solidFill>
                  <a:srgbClr val="FFC000"/>
                </a:solidFill>
              </a:rPr>
              <a:t>코딩</a:t>
            </a:r>
            <a:r>
              <a:rPr kumimoji="1" lang="ko-KR" altLang="en-US"/>
              <a:t>에 집중해 보아요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오늘은</a:t>
            </a:r>
            <a:r>
              <a:rPr kumimoji="1" lang="en-US" altLang="ko-KR"/>
              <a:t>,</a:t>
            </a:r>
            <a:r>
              <a:rPr kumimoji="1" lang="ko-KR" altLang="en-US"/>
              <a:t> 유니티의 가장 첫번째 튜토리얼인 </a:t>
            </a:r>
            <a:r>
              <a:rPr kumimoji="1" lang="en-US" altLang="ko-KR"/>
              <a:t>Unity Hub</a:t>
            </a:r>
            <a:r>
              <a:rPr kumimoji="1" lang="ko-KR" altLang="en-US"/>
              <a:t>의</a:t>
            </a:r>
            <a:r>
              <a:rPr kumimoji="1" lang="en-US" altLang="ko-KR"/>
              <a:t> Unity Getting Started</a:t>
            </a:r>
            <a:r>
              <a:rPr kumimoji="1" lang="ko-KR" altLang="en-US"/>
              <a:t> 튜토리얼을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체험해볼거에요</a:t>
            </a:r>
            <a:r>
              <a:rPr kumimoji="1" lang="en-US" altLang="ko-KR"/>
              <a:t>.</a:t>
            </a:r>
            <a:r>
              <a:rPr kumimoji="1" lang="ko-KR" altLang="en-US"/>
              <a:t> 개발과 코딩 중 </a:t>
            </a:r>
            <a:r>
              <a:rPr kumimoji="1" lang="ko-KR" altLang="en-US">
                <a:solidFill>
                  <a:srgbClr val="FF0000"/>
                </a:solidFill>
              </a:rPr>
              <a:t>개발</a:t>
            </a:r>
            <a:r>
              <a:rPr kumimoji="1" lang="ko-KR" altLang="en-US"/>
              <a:t> </a:t>
            </a:r>
            <a:r>
              <a:rPr kumimoji="1" lang="en-US" altLang="ko-KR"/>
              <a:t>Let’s Get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A271D7-5166-6949-9432-17C12AE1E4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278" y="3071138"/>
            <a:ext cx="5452461" cy="31369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3936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튜토리얼 같이 해보기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요런 화면이 뜰 거에요</a:t>
            </a:r>
            <a:r>
              <a:rPr kumimoji="1" lang="en-US" altLang="ko-KR"/>
              <a:t>.</a:t>
            </a:r>
            <a:r>
              <a:rPr kumimoji="1" lang="ko-KR" altLang="en-US"/>
              <a:t> 제가 하는걸 보고 같이 해 보아요</a:t>
            </a:r>
            <a:r>
              <a:rPr kumimoji="1" lang="en-US" altLang="ko-KR"/>
              <a:t>.</a:t>
            </a:r>
            <a:r>
              <a:rPr kumimoji="1" lang="ko-KR" altLang="en-US"/>
              <a:t> 진행하면서 설명할게요</a:t>
            </a:r>
            <a:r>
              <a:rPr kumimoji="1" lang="en-US" altLang="ko-KR"/>
              <a:t>.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75CEAA-D606-514C-982C-F80B0368B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5694" y="1706389"/>
            <a:ext cx="7120612" cy="434528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510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362447" y="0"/>
            <a:ext cx="273469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유니티 에디터의 구조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58750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7027743" y="98241"/>
            <a:ext cx="154192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Hierarchy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17273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7050414" y="3317534"/>
            <a:ext cx="154192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Project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2229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2984735" y="75570"/>
            <a:ext cx="1836647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Scene View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1348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345567" y="3392292"/>
            <a:ext cx="205001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Game View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40166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345567" y="286355"/>
            <a:ext cx="154192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조작툴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0016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2309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4558842" y="346811"/>
            <a:ext cx="2745256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플레이버튼</a:t>
            </a:r>
            <a:endParaRPr kumimoji="1" lang="en-US" altLang="ko-KR"/>
          </a:p>
          <a:p>
            <a:r>
              <a:rPr kumimoji="1" lang="en-US" altLang="ko-KR"/>
              <a:t>Play Mode vs Edit Mode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7567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F8475BE-0535-EE4C-89B3-0F0B4759E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67" y="0"/>
            <a:ext cx="11171806" cy="685569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9354008" y="1835545"/>
            <a:ext cx="216336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Inspector(</a:t>
            </a:r>
            <a:r>
              <a:rPr kumimoji="1" lang="ko-KR" altLang="en-US"/>
              <a:t>중요</a:t>
            </a:r>
            <a:r>
              <a:rPr kumimoji="1" lang="en-US" altLang="ko-KR"/>
              <a:t>)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0116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ko-KR" altLang="en-US" sz="3600" dirty="0">
                <a:solidFill>
                  <a:schemeClr val="bg1"/>
                </a:solidFill>
              </a:rPr>
              <a:t>소개</a:t>
            </a:r>
            <a:endParaRPr kumimoji="1"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5235388" y="905435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컴퓨터과학과 </a:t>
            </a:r>
            <a:r>
              <a:rPr kumimoji="1" lang="en-US" altLang="ko-KR" dirty="0"/>
              <a:t>13</a:t>
            </a:r>
            <a:r>
              <a:rPr kumimoji="1" lang="ko-KR" altLang="en-US" dirty="0"/>
              <a:t>학번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5E8E8-F715-E54F-9BC4-C09524FE4107}"/>
              </a:ext>
            </a:extLst>
          </p:cNvPr>
          <p:cNvSpPr txBox="1"/>
          <p:nvPr/>
        </p:nvSpPr>
        <p:spPr>
          <a:xfrm>
            <a:off x="5235388" y="1479828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서성준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BA42AE-937C-A04A-AE12-0BD2F2F57B7C}"/>
              </a:ext>
            </a:extLst>
          </p:cNvPr>
          <p:cNvSpPr txBox="1"/>
          <p:nvPr/>
        </p:nvSpPr>
        <p:spPr>
          <a:xfrm>
            <a:off x="5235388" y="2054221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2016</a:t>
            </a:r>
            <a:r>
              <a:rPr kumimoji="1" lang="ko-KR" altLang="en-US" dirty="0"/>
              <a:t>년에 </a:t>
            </a:r>
            <a:r>
              <a:rPr kumimoji="1" lang="en-US" altLang="ko-KR" dirty="0"/>
              <a:t>Unity </a:t>
            </a:r>
            <a:r>
              <a:rPr kumimoji="1" lang="ko-KR" altLang="en-US" dirty="0"/>
              <a:t>시작</a:t>
            </a:r>
            <a:r>
              <a:rPr kumimoji="1" lang="en-US" altLang="ko-KR" dirty="0"/>
              <a:t>!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511451-B218-2D41-95ED-39228F173D01}"/>
              </a:ext>
            </a:extLst>
          </p:cNvPr>
          <p:cNvSpPr txBox="1"/>
          <p:nvPr/>
        </p:nvSpPr>
        <p:spPr>
          <a:xfrm>
            <a:off x="7708650" y="3538812"/>
            <a:ext cx="4554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2016.11</a:t>
            </a:r>
            <a:r>
              <a:rPr kumimoji="1" lang="ko-KR" altLang="en-US" dirty="0"/>
              <a:t> </a:t>
            </a:r>
            <a:r>
              <a:rPr kumimoji="1" lang="en-US" altLang="ko-KR" dirty="0"/>
              <a:t>~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2017.3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DoBrain</a:t>
            </a:r>
            <a:r>
              <a:rPr kumimoji="1" lang="ko-KR" altLang="en-US" dirty="0"/>
              <a:t> </a:t>
            </a:r>
            <a:r>
              <a:rPr kumimoji="1" lang="en-US" altLang="ko-KR" dirty="0"/>
              <a:t>Proto</a:t>
            </a:r>
            <a:r>
              <a:rPr kumimoji="1" lang="ko-KR" altLang="en-US" dirty="0"/>
              <a:t> 개발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4DB8B9B-A5DB-C847-86A9-C8AE9CBB0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677" y="4008596"/>
            <a:ext cx="3726592" cy="23729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FAE2978-2253-C241-8095-1D4189777E1C}"/>
              </a:ext>
            </a:extLst>
          </p:cNvPr>
          <p:cNvSpPr txBox="1"/>
          <p:nvPr/>
        </p:nvSpPr>
        <p:spPr>
          <a:xfrm>
            <a:off x="3692005" y="3538812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7~11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유니티</a:t>
            </a:r>
            <a:r>
              <a:rPr kumimoji="1" lang="ko-KR" altLang="en-US" dirty="0"/>
              <a:t> 강사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ED7BD30-6BC3-494A-8369-F9D12DA81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005" y="4008596"/>
            <a:ext cx="3086765" cy="23729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2856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튜토리얼 같이 해보기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나머지 튜토리얼을 진행하면서 다른 요소들도 자세히 배워봐요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/>
              <a:t>지금까지 배운 요소</a:t>
            </a:r>
            <a:endParaRPr kumimoji="1" lang="en-US" altLang="ko-KR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Hierarchy / Project / Scene View / Game View / Inspector Windows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조작 툴 사용법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Play Mode / Edit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/>
              <a:t>이제 배울 요소</a:t>
            </a:r>
            <a:endParaRPr kumimoji="1" lang="en-US" altLang="ko-KR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GameObject / Components / PhysicsEngine – Rigidbody &amp; Collider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Prefabs</a:t>
            </a:r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1584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오늘 배운거 정리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유니티는 우리가 게임 개발하는걸 효율적으로 하게 돕는 툴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(</a:t>
            </a:r>
            <a:r>
              <a:rPr kumimoji="1" lang="ko-KR" altLang="en-US"/>
              <a:t>세세한 것들을 우리가 일일이 안해도 엔진내부에서 다 돌려줘요</a:t>
            </a:r>
            <a:r>
              <a:rPr kumimoji="1" lang="en-US" altLang="ko-KR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유니티 에디터의 구조와 각 역할</a:t>
            </a:r>
            <a:r>
              <a:rPr kumimoji="1" lang="en-US" altLang="ko-KR"/>
              <a:t>,</a:t>
            </a:r>
            <a:r>
              <a:rPr kumimoji="1" lang="ko-KR" altLang="en-US"/>
              <a:t> 이름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(</a:t>
            </a:r>
            <a:r>
              <a:rPr kumimoji="1" lang="ko-KR" altLang="en-US"/>
              <a:t>단축키 까지 알면 효율성 </a:t>
            </a:r>
            <a:r>
              <a:rPr kumimoji="1" lang="en-US" altLang="ko-KR"/>
              <a:t>/</a:t>
            </a:r>
            <a:r>
              <a:rPr kumimoji="1" lang="ko-KR" altLang="en-US"/>
              <a:t> 생산성 </a:t>
            </a:r>
            <a:r>
              <a:rPr kumimoji="1" lang="en-US" altLang="ko-KR"/>
              <a:t>up, </a:t>
            </a:r>
            <a:r>
              <a:rPr kumimoji="1" lang="ko-KR" altLang="en-US"/>
              <a:t>스트레스 </a:t>
            </a:r>
            <a:r>
              <a:rPr kumimoji="1" lang="en-US" altLang="ko-KR"/>
              <a:t>/</a:t>
            </a:r>
            <a:r>
              <a:rPr kumimoji="1" lang="ko-KR" altLang="en-US"/>
              <a:t> 시간 </a:t>
            </a:r>
            <a:r>
              <a:rPr kumimoji="1" lang="en-US" altLang="ko-KR"/>
              <a:t>down)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게임 엔진 요소들과 사용법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(</a:t>
            </a:r>
            <a:r>
              <a:rPr kumimoji="1" lang="ko-KR" altLang="en-US"/>
              <a:t>각 개체들은 어떻게 구성되어 있고</a:t>
            </a:r>
            <a:r>
              <a:rPr kumimoji="1" lang="en-US" altLang="ko-KR"/>
              <a:t>,</a:t>
            </a:r>
            <a:r>
              <a:rPr kumimoji="1" lang="ko-KR" altLang="en-US"/>
              <a:t> 물리엔진은 어떻게 쓸까</a:t>
            </a:r>
            <a:r>
              <a:rPr kumimoji="1" lang="en-US" altLang="ko-KR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생산성을 늘려주는 </a:t>
            </a:r>
            <a:r>
              <a:rPr kumimoji="1" lang="en-US" altLang="ko-KR"/>
              <a:t>Prefab</a:t>
            </a:r>
            <a:r>
              <a:rPr kumimoji="1" lang="ko-KR" altLang="en-US"/>
              <a:t> </a:t>
            </a:r>
            <a:r>
              <a:rPr kumimoji="1" lang="en-US" altLang="ko-KR"/>
              <a:t>(Prefab</a:t>
            </a:r>
            <a:r>
              <a:rPr kumimoji="1" lang="ko-KR" altLang="en-US"/>
              <a:t> 모델을 만들고 변경요소를 한번에 </a:t>
            </a:r>
            <a:r>
              <a:rPr kumimoji="1" lang="en-US" altLang="ko-KR"/>
              <a:t>Apply!)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99189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앞으론 무엇을</a:t>
            </a:r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?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2</a:t>
            </a:r>
            <a:r>
              <a:rPr kumimoji="1" lang="ko-KR" altLang="en-US"/>
              <a:t>주차 스크립팅 기본 </a:t>
            </a:r>
            <a:r>
              <a:rPr kumimoji="1" lang="en-US" altLang="ko-KR"/>
              <a:t>–</a:t>
            </a:r>
            <a:r>
              <a:rPr kumimoji="1" lang="ko-KR" altLang="en-US"/>
              <a:t> 우리가 원하는 동작을 명령하자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3</a:t>
            </a:r>
            <a:r>
              <a:rPr kumimoji="1" lang="ko-KR" altLang="en-US"/>
              <a:t>주차 애니메이팅 기본 </a:t>
            </a:r>
            <a:r>
              <a:rPr kumimoji="1" lang="en-US" altLang="ko-KR"/>
              <a:t>–</a:t>
            </a:r>
            <a:r>
              <a:rPr kumimoji="1" lang="ko-KR" altLang="en-US"/>
              <a:t> 애니메이션을 만들어보고 우리가 원하는 타이밍에 재생하자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4</a:t>
            </a:r>
            <a:r>
              <a:rPr kumimoji="1" lang="ko-KR" altLang="en-US"/>
              <a:t>주차 </a:t>
            </a:r>
            <a:r>
              <a:rPr kumimoji="1" lang="en-US" altLang="ko-KR"/>
              <a:t>UI</a:t>
            </a:r>
            <a:r>
              <a:rPr kumimoji="1" lang="ko-KR" altLang="en-US"/>
              <a:t>와 게임 뼈대 </a:t>
            </a:r>
            <a:r>
              <a:rPr kumimoji="1" lang="en-US" altLang="ko-KR"/>
              <a:t>–</a:t>
            </a:r>
            <a:r>
              <a:rPr kumimoji="1" lang="ko-KR" altLang="en-US"/>
              <a:t> 게임의 기본 로직은 만들었어</a:t>
            </a:r>
            <a:r>
              <a:rPr kumimoji="1" lang="en-US" altLang="ko-KR"/>
              <a:t>.</a:t>
            </a:r>
            <a:r>
              <a:rPr kumimoji="1" lang="ko-KR" altLang="en-US"/>
              <a:t> 게임 </a:t>
            </a:r>
            <a:r>
              <a:rPr kumimoji="1" lang="en-US" altLang="ko-KR"/>
              <a:t>LifeCycle</a:t>
            </a:r>
            <a:r>
              <a:rPr kumimoji="1" lang="ko-KR" altLang="en-US"/>
              <a:t>을 만들어 보자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다음 세미나 전까지 혼자 공부하려면 뭘 할까요</a:t>
            </a:r>
            <a:r>
              <a:rPr kumimoji="1" lang="en-US" altLang="ko-KR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오늘 내용 복습 해 주시면 감사 ㅎㅎ</a:t>
            </a:r>
            <a:r>
              <a:rPr kumimoji="1" lang="en-US" altLang="ko-KR"/>
              <a:t>...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hlinkClick r:id="rId5"/>
              </a:rPr>
              <a:t>https://docs.unity3d.com/Manual/index.html</a:t>
            </a:r>
            <a:r>
              <a:rPr kumimoji="1" lang="ko-KR" altLang="en-US"/>
              <a:t> 유니티 홈페이지 메뉴얼입니다</a:t>
            </a:r>
            <a:r>
              <a:rPr kumimoji="1" lang="en-US" altLang="ko-KR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내용이 넘나리 방대하니</a:t>
            </a:r>
            <a:r>
              <a:rPr kumimoji="1" lang="en-US" altLang="ko-KR"/>
              <a:t>...</a:t>
            </a:r>
            <a:r>
              <a:rPr kumimoji="1" lang="ko-KR" altLang="en-US"/>
              <a:t> </a:t>
            </a:r>
            <a:r>
              <a:rPr kumimoji="1" lang="en-US" altLang="ko-KR"/>
              <a:t>Working in Unity </a:t>
            </a:r>
            <a:r>
              <a:rPr kumimoji="1" lang="ko-KR" altLang="en-US"/>
              <a:t>항목만 책 읽듯이 읽어도 도움되요</a:t>
            </a:r>
            <a:r>
              <a:rPr kumimoji="1" lang="en-US" altLang="ko-KR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거기서도 기본 내용만</a:t>
            </a:r>
            <a:r>
              <a:rPr kumimoji="1" lang="en-US" altLang="ko-KR"/>
              <a:t>!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한국어도 지원되요</a:t>
            </a:r>
            <a:r>
              <a:rPr kumimoji="1" lang="en-US" altLang="ko-KR"/>
              <a:t>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hlinkClick r:id="rId6"/>
              </a:rPr>
              <a:t>https://unity3d.com/learn/tutorials</a:t>
            </a:r>
            <a:r>
              <a:rPr kumimoji="1" lang="ko-KR" altLang="en-US"/>
              <a:t> 유니티 홈페이지 튜토리얼 목록이에요</a:t>
            </a:r>
            <a:r>
              <a:rPr kumimoji="1" lang="en-US" altLang="ko-KR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노 코딩 튜토리얼도 많답니다</a:t>
            </a:r>
            <a:r>
              <a:rPr kumimoji="1" lang="en-US" altLang="ko-KR"/>
              <a:t>!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전 유니티 공식 홈페이지에 있는 자료로만 공부 했어요</a:t>
            </a:r>
            <a:r>
              <a:rPr kumimoji="1" lang="en-US" altLang="ko-KR"/>
              <a:t>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(</a:t>
            </a:r>
            <a:r>
              <a:rPr kumimoji="1" lang="ko-KR" altLang="en-US" strike="sngStrike"/>
              <a:t>교과서 위주로 공부했</a:t>
            </a:r>
            <a:r>
              <a:rPr kumimoji="1" lang="en-US" altLang="ko-KR"/>
              <a:t>)</a:t>
            </a:r>
          </a:p>
          <a:p>
            <a:pPr lvl="2"/>
            <a:endParaRPr kumimoji="1" lang="en-US" altLang="ko-KR"/>
          </a:p>
          <a:p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765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앞으론 무엇을</a:t>
            </a:r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?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674627" y="988156"/>
            <a:ext cx="999699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2</a:t>
            </a:r>
            <a:r>
              <a:rPr kumimoji="1" lang="ko-KR" altLang="en-US"/>
              <a:t>주차 </a:t>
            </a:r>
            <a:r>
              <a:rPr kumimoji="1" lang="ko-KR" altLang="en-US">
                <a:solidFill>
                  <a:srgbClr val="FF0000"/>
                </a:solidFill>
              </a:rPr>
              <a:t>스크립팅</a:t>
            </a:r>
            <a:r>
              <a:rPr kumimoji="1" lang="ko-KR" altLang="en-US"/>
              <a:t> 기본 </a:t>
            </a:r>
            <a:r>
              <a:rPr kumimoji="1" lang="en-US" altLang="ko-KR"/>
              <a:t>–</a:t>
            </a:r>
            <a:r>
              <a:rPr kumimoji="1" lang="ko-KR" altLang="en-US"/>
              <a:t> 우리가 원하는 동작을 명령하자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코딩</a:t>
            </a:r>
            <a:r>
              <a:rPr kumimoji="1" lang="en-US" altLang="ko-KR"/>
              <a:t>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C# </a:t>
            </a:r>
            <a:r>
              <a:rPr kumimoji="1" lang="ko-KR" altLang="en-US"/>
              <a:t>언어로 코딩할거에요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>
                <a:hlinkClick r:id="rId5"/>
              </a:rPr>
              <a:t>https://docs.unity3d.com/Manual/ScriptingSection.html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C#</a:t>
            </a:r>
            <a:r>
              <a:rPr kumimoji="1" lang="ko-KR" altLang="en-US"/>
              <a:t>이랑 </a:t>
            </a:r>
            <a:r>
              <a:rPr kumimoji="1" lang="en-US" altLang="ko-KR"/>
              <a:t>Unity C#</a:t>
            </a:r>
            <a:r>
              <a:rPr kumimoji="1" lang="ko-KR" altLang="en-US"/>
              <a:t>은 같은 뿌리지만 </a:t>
            </a:r>
            <a:r>
              <a:rPr kumimoji="1" lang="en-US" altLang="ko-KR"/>
              <a:t>Unity C#</a:t>
            </a:r>
            <a:r>
              <a:rPr kumimoji="1" lang="ko-KR" altLang="en-US"/>
              <a:t>은 유니티엔진에 편하게 맞춤되어있어요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C#</a:t>
            </a:r>
            <a:r>
              <a:rPr kumimoji="1" lang="ko-KR" altLang="en-US"/>
              <a:t>을 따로 공부하는것 보다는 </a:t>
            </a:r>
            <a:r>
              <a:rPr kumimoji="1" lang="en-US" altLang="ko-KR"/>
              <a:t>UnityC#</a:t>
            </a:r>
            <a:r>
              <a:rPr kumimoji="1" lang="ko-KR" altLang="en-US"/>
              <a:t>을 공부하는게 편해요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(</a:t>
            </a:r>
            <a:r>
              <a:rPr kumimoji="1" lang="ko-KR" altLang="en-US"/>
              <a:t> 같은 </a:t>
            </a:r>
            <a:r>
              <a:rPr kumimoji="1" lang="en-US" altLang="ko-KR"/>
              <a:t>C#</a:t>
            </a:r>
            <a:r>
              <a:rPr kumimoji="1" lang="ko-KR" altLang="en-US"/>
              <a:t>이에요</a:t>
            </a:r>
            <a:r>
              <a:rPr kumimoji="1" lang="en-US" altLang="ko-KR"/>
              <a:t>!</a:t>
            </a:r>
            <a:r>
              <a:rPr kumimoji="1" lang="ko-KR" altLang="en-US"/>
              <a:t> </a:t>
            </a:r>
            <a:r>
              <a:rPr kumimoji="1" lang="en-US" altLang="ko-KR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즉</a:t>
            </a:r>
            <a:r>
              <a:rPr kumimoji="1" lang="en-US" altLang="ko-KR"/>
              <a:t>,</a:t>
            </a:r>
            <a:r>
              <a:rPr kumimoji="1" lang="ko-KR" altLang="en-US"/>
              <a:t> 유니티의 스크립팅 매뉴얼을 보고 공부하면 쓸데없는거 안공부하고 효율적이에요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유니티 공홈 설명 정말 디테일해요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물론 저희 유니티 기본 세미나 에서는 </a:t>
            </a:r>
            <a:r>
              <a:rPr kumimoji="1" lang="en-US" altLang="ko-KR"/>
              <a:t>C#</a:t>
            </a:r>
            <a:r>
              <a:rPr kumimoji="1" lang="ko-KR" altLang="en-US"/>
              <a:t>의 어려운 문법은 사용하지 않을거라서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어느정도 감만 잡고 오셔도 </a:t>
            </a:r>
            <a:r>
              <a:rPr kumimoji="1" lang="en-US" altLang="ko-KR"/>
              <a:t>2</a:t>
            </a:r>
            <a:r>
              <a:rPr kumimoji="1" lang="ko-KR" altLang="en-US"/>
              <a:t>주차는 따라가실 수 있습니다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lvl="2"/>
            <a:endParaRPr kumimoji="1" lang="en-US" altLang="ko-KR"/>
          </a:p>
          <a:p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9E6421-96CC-C149-91DD-D792987845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8688" y="190501"/>
            <a:ext cx="5179197" cy="317801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85677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감사합니다</a:t>
            </a:r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!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674627" y="988156"/>
            <a:ext cx="99969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수고하셨어요</a:t>
            </a:r>
            <a:r>
              <a:rPr kumimoji="1" lang="en-US" altLang="ko-KR"/>
              <a:t>~~~~~~~~~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인증샷 찍고 갑시당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lvl="2"/>
            <a:endParaRPr kumimoji="1" lang="en-US" altLang="ko-KR"/>
          </a:p>
          <a:p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D818B34-9D43-6845-A7E1-A73487EF0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752" y="2280817"/>
            <a:ext cx="2380495" cy="193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98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1</a:t>
            </a:r>
            <a:r>
              <a:rPr kumimoji="1" lang="ko-KR" altLang="en-US" sz="3600" dirty="0">
                <a:solidFill>
                  <a:schemeClr val="bg1"/>
                </a:solidFill>
              </a:rPr>
              <a:t>주차</a:t>
            </a:r>
            <a:endParaRPr kumimoji="1"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5235388" y="905435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유니티</a:t>
            </a:r>
            <a:r>
              <a:rPr kumimoji="1" lang="ko-KR" altLang="en-US" dirty="0"/>
              <a:t> 설치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5E8E8-F715-E54F-9BC4-C09524FE4107}"/>
              </a:ext>
            </a:extLst>
          </p:cNvPr>
          <p:cNvSpPr txBox="1"/>
          <p:nvPr/>
        </p:nvSpPr>
        <p:spPr>
          <a:xfrm>
            <a:off x="5235388" y="1479828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유니티로</a:t>
            </a:r>
            <a:r>
              <a:rPr kumimoji="1" lang="ko-KR" altLang="en-US" dirty="0"/>
              <a:t> 무엇을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6C87FE1-8DF1-A441-86D1-975072EF529B}"/>
              </a:ext>
            </a:extLst>
          </p:cNvPr>
          <p:cNvSpPr txBox="1"/>
          <p:nvPr/>
        </p:nvSpPr>
        <p:spPr>
          <a:xfrm>
            <a:off x="5235386" y="2037458"/>
            <a:ext cx="4316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1</a:t>
            </a:r>
            <a:r>
              <a:rPr kumimoji="1" lang="ko-KR" altLang="en-US"/>
              <a:t>주차 목표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유니티</a:t>
            </a:r>
            <a:r>
              <a:rPr kumimoji="1" lang="ko-KR" altLang="en-US" dirty="0"/>
              <a:t> 엔진 익숙해지기</a:t>
            </a:r>
            <a:endParaRPr kumimoji="1"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7A5AFD-EB9B-9842-99EF-C2D766459621}"/>
              </a:ext>
            </a:extLst>
          </p:cNvPr>
          <p:cNvSpPr txBox="1"/>
          <p:nvPr/>
        </p:nvSpPr>
        <p:spPr>
          <a:xfrm>
            <a:off x="5235387" y="2611851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튜토리얼</a:t>
            </a:r>
            <a:r>
              <a:rPr kumimoji="1" lang="ko-KR" altLang="en-US" dirty="0"/>
              <a:t> </a:t>
            </a:r>
            <a:r>
              <a:rPr kumimoji="1" lang="ko-KR" altLang="en-US"/>
              <a:t>같이 해보기</a:t>
            </a:r>
            <a:endParaRPr kumimoji="1"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9AC4CC-27E4-9F49-949F-415298BEF0FC}"/>
              </a:ext>
            </a:extLst>
          </p:cNvPr>
          <p:cNvSpPr txBox="1"/>
          <p:nvPr/>
        </p:nvSpPr>
        <p:spPr>
          <a:xfrm>
            <a:off x="5235386" y="3186244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정리</a:t>
            </a:r>
            <a:endParaRPr kumimoji="1"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3CCED1-B2C6-8D47-9D25-21DFA499B99E}"/>
              </a:ext>
            </a:extLst>
          </p:cNvPr>
          <p:cNvSpPr txBox="1"/>
          <p:nvPr/>
        </p:nvSpPr>
        <p:spPr>
          <a:xfrm>
            <a:off x="5235386" y="3746626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앞으론 무엇을 해볼까요</a:t>
            </a:r>
            <a:r>
              <a:rPr kumimoji="1" lang="en-US" altLang="ko-KR"/>
              <a:t>?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7435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362449" y="190501"/>
            <a:ext cx="1494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유니티</a:t>
            </a:r>
            <a:r>
              <a:rPr kumimoji="1" lang="ko-KR" altLang="en-US" dirty="0"/>
              <a:t> 설치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A274FE3-6E59-0246-9DEC-46445C205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5294" y="190501"/>
            <a:ext cx="5813541" cy="33153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4154081" y="3496859"/>
            <a:ext cx="1941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유니티</a:t>
            </a:r>
            <a:r>
              <a:rPr kumimoji="1" lang="ko-KR" altLang="en-US" dirty="0"/>
              <a:t> 프로젝트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2DF888-833F-534A-89D4-DA16CF25A5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5294" y="3422961"/>
            <a:ext cx="5813541" cy="327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34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362449" y="190501"/>
            <a:ext cx="27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유니티로</a:t>
            </a:r>
            <a:r>
              <a:rPr kumimoji="1" lang="ko-KR" altLang="en-US" dirty="0"/>
              <a:t> 게임개발하기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4362449" y="655417"/>
            <a:ext cx="66254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프로그래밍 </a:t>
            </a:r>
            <a:r>
              <a:rPr kumimoji="1" lang="ko-KR" altLang="en-US" dirty="0" err="1"/>
              <a:t>처음배우면</a:t>
            </a:r>
            <a:r>
              <a:rPr kumimoji="1" lang="ko-KR" altLang="en-US" dirty="0"/>
              <a:t> </a:t>
            </a:r>
            <a:r>
              <a:rPr kumimoji="1" lang="en-US" altLang="ko-KR" dirty="0"/>
              <a:t>C/C++/Python/Java</a:t>
            </a:r>
            <a:r>
              <a:rPr kumimoji="1" lang="ko-KR" altLang="en-US" dirty="0"/>
              <a:t> 배우는데</a:t>
            </a:r>
            <a:r>
              <a:rPr kumimoji="1" lang="en-US" altLang="ko-KR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이런거</a:t>
            </a:r>
            <a:r>
              <a:rPr kumimoji="1" lang="ko-KR" altLang="en-US" dirty="0"/>
              <a:t> 배우면 드는 의문은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“</a:t>
            </a:r>
            <a:r>
              <a:rPr kumimoji="1" lang="ko-KR" altLang="en-US" dirty="0"/>
              <a:t>프로그래밍 언어는 배웠는데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앱이나 게임은 어떻게</a:t>
            </a:r>
            <a:r>
              <a:rPr kumimoji="1" lang="en-US" altLang="ko-KR" dirty="0"/>
              <a:t>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-</a:t>
            </a:r>
            <a:r>
              <a:rPr kumimoji="1" lang="ko-KR" altLang="en-US" dirty="0"/>
              <a:t> 게임프로그래밍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Unity</a:t>
            </a:r>
            <a:r>
              <a:rPr kumimoji="1" lang="ko-KR" altLang="en-US" dirty="0"/>
              <a:t>가 전적으로 도와드립니다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함정은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C#</a:t>
            </a:r>
            <a:r>
              <a:rPr kumimoji="1" lang="ko-KR" altLang="en-US" dirty="0"/>
              <a:t> 프로그래밍 언어를 배워야해요 </a:t>
            </a:r>
            <a:r>
              <a:rPr kumimoji="1" lang="en-US" altLang="ko-KR" dirty="0"/>
              <a:t>^^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일단은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Scripting(C#</a:t>
            </a:r>
            <a:r>
              <a:rPr kumimoji="1" lang="ko-KR" altLang="en-US" dirty="0"/>
              <a:t>언어를 이용해서 </a:t>
            </a:r>
            <a:r>
              <a:rPr kumimoji="1" lang="ko-KR" altLang="en-US" dirty="0" err="1"/>
              <a:t>코딩하는거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빼고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유니티의</a:t>
            </a:r>
            <a:r>
              <a:rPr kumimoji="1" lang="ko-KR" altLang="en-US" dirty="0"/>
              <a:t> 기본만 맛 봅시다</a:t>
            </a:r>
            <a:r>
              <a:rPr kumimoji="1"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Project name : </a:t>
            </a:r>
            <a:r>
              <a:rPr kumimoji="1" lang="en-US" altLang="ko-KR" dirty="0" err="1"/>
              <a:t>SeminarPractice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19E0E1-4BA5-6F4C-819E-3A55224C2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1074" y="3794738"/>
            <a:ext cx="4685103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42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362449" y="190501"/>
            <a:ext cx="27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세미나의 한계와 장점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4362449" y="655417"/>
            <a:ext cx="66254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우리</a:t>
            </a:r>
            <a:r>
              <a:rPr kumimoji="1" lang="en-US" altLang="ko-KR"/>
              <a:t>...</a:t>
            </a:r>
            <a:r>
              <a:rPr kumimoji="1" lang="ko-KR" altLang="en-US"/>
              <a:t> </a:t>
            </a:r>
            <a:r>
              <a:rPr kumimoji="1" lang="en-US" altLang="ko-KR" dirty="0"/>
              <a:t>4</a:t>
            </a:r>
            <a:r>
              <a:rPr kumimoji="1" lang="ko-KR" altLang="en-US" dirty="0" err="1"/>
              <a:t>주짜리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세미나죠</a:t>
            </a:r>
            <a:r>
              <a:rPr kumimoji="1" lang="en-US" altLang="ko-KR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1</a:t>
            </a:r>
            <a:r>
              <a:rPr kumimoji="1" lang="ko-KR" altLang="en-US" dirty="0"/>
              <a:t>주차엔 </a:t>
            </a:r>
            <a:r>
              <a:rPr kumimoji="1" lang="en-US" altLang="ko-KR" dirty="0"/>
              <a:t>2~3</a:t>
            </a:r>
            <a:r>
              <a:rPr kumimoji="1" lang="ko-KR" altLang="en-US" dirty="0" err="1"/>
              <a:t>시간이잖아요</a:t>
            </a:r>
            <a:r>
              <a:rPr kumimoji="1" lang="en-US" altLang="ko-KR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Unity</a:t>
            </a:r>
            <a:r>
              <a:rPr kumimoji="1" lang="ko-KR" altLang="en-US" dirty="0"/>
              <a:t>는 아주 </a:t>
            </a:r>
            <a:r>
              <a:rPr kumimoji="1" lang="ko-KR" altLang="en-US" dirty="0" err="1"/>
              <a:t>쉽지만서도</a:t>
            </a:r>
            <a:r>
              <a:rPr kumimoji="1" lang="ko-KR" altLang="en-US" dirty="0"/>
              <a:t> 공부해야 할게 </a:t>
            </a:r>
            <a:r>
              <a:rPr kumimoji="1" lang="ko-KR" altLang="en-US"/>
              <a:t>많아요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세미나를 통해서 내가 뭘 공부해야 할지 감을 잡아봅시다</a:t>
            </a:r>
            <a:r>
              <a:rPr kumimoji="1" lang="en-US" altLang="ko-KR"/>
              <a:t>!</a:t>
            </a:r>
          </a:p>
          <a:p>
            <a:endParaRPr kumimoji="1" lang="en-US" altLang="ko-KR"/>
          </a:p>
          <a:p>
            <a:r>
              <a:rPr kumimoji="1" lang="ko-KR" altLang="en-US"/>
              <a:t>유니티 에디터 화면을 켜고</a:t>
            </a:r>
            <a:r>
              <a:rPr kumimoji="1" lang="en-US" altLang="ko-KR"/>
              <a:t>,</a:t>
            </a:r>
            <a:r>
              <a:rPr kumimoji="1" lang="ko-KR" altLang="en-US"/>
              <a:t> 한 </a:t>
            </a:r>
            <a:r>
              <a:rPr kumimoji="1" lang="en-US" altLang="ko-KR"/>
              <a:t>1</a:t>
            </a:r>
            <a:r>
              <a:rPr kumimoji="1" lang="ko-KR" altLang="en-US"/>
              <a:t>분만 이곳저곳 살펴봅시다</a:t>
            </a:r>
            <a:r>
              <a:rPr kumimoji="1" lang="en-US" altLang="ko-KR"/>
              <a:t>.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B1D0E7-65E7-434A-8290-BD005165D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369" y="3018086"/>
            <a:ext cx="5839061" cy="364941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355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Unity</a:t>
            </a:r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는 어디에 쓸까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Unity</a:t>
            </a:r>
            <a:r>
              <a:rPr kumimoji="1" lang="ko-KR" altLang="en-US"/>
              <a:t>는 에디터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그림그릴땐 포토샵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프로그래밍 언어로 코딩할땐 </a:t>
            </a:r>
            <a:r>
              <a:rPr kumimoji="1" lang="en-US" altLang="ko-KR"/>
              <a:t>IDE (Integrated Development Environment) ex: VisualStudio, PyCharm, Eclipse </a:t>
            </a:r>
            <a:r>
              <a:rPr kumimoji="1" lang="ko-KR" altLang="en-US"/>
              <a:t>등등</a:t>
            </a:r>
            <a:r>
              <a:rPr kumimoji="1" lang="en-US" altLang="ko-KR"/>
              <a:t>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영상편집할때는 파이널컷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3D</a:t>
            </a:r>
            <a:r>
              <a:rPr kumimoji="1" lang="ko-KR" altLang="en-US"/>
              <a:t>모델링할때는 </a:t>
            </a:r>
            <a:r>
              <a:rPr kumimoji="1" lang="en-US" altLang="ko-KR"/>
              <a:t>Maya, 3DMax</a:t>
            </a:r>
            <a:r>
              <a:rPr kumimoji="1" lang="ko-KR" altLang="en-US"/>
              <a:t> 등등</a:t>
            </a:r>
            <a:r>
              <a:rPr kumimoji="1" lang="en-US" altLang="ko-KR"/>
              <a:t>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음악할땐 </a:t>
            </a:r>
            <a:r>
              <a:rPr kumimoji="1" lang="en-US" altLang="ko-KR"/>
              <a:t>Garage Band, Logic...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포토샵으로 그림그려서 유니티에 넣고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프로그래밍 코딩해서 유니티에 넣고</a:t>
            </a:r>
            <a:r>
              <a:rPr kumimoji="1" lang="en-US" altLang="ko-KR"/>
              <a:t>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여러가지 </a:t>
            </a:r>
            <a:r>
              <a:rPr kumimoji="1" lang="en-US" altLang="ko-KR"/>
              <a:t>ArtWork Resources</a:t>
            </a:r>
            <a:r>
              <a:rPr kumimoji="1" lang="ko-KR" altLang="en-US"/>
              <a:t>를 그려서 유니티에 넣고</a:t>
            </a:r>
            <a:r>
              <a:rPr kumimoji="1" lang="en-US" altLang="ko-KR"/>
              <a:t>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음원들을 유니티에 넣고</a:t>
            </a:r>
            <a:r>
              <a:rPr kumimoji="1" lang="en-US" altLang="ko-KR"/>
              <a:t>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그럼 도대체 유니티에선 이것들을 다 어떻게</a:t>
            </a:r>
            <a:r>
              <a:rPr kumimoji="1" lang="en-US" altLang="ko-KR"/>
              <a:t>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9242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Unity</a:t>
            </a:r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는 어디에 쓸까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가지고 있는 </a:t>
            </a:r>
            <a:r>
              <a:rPr kumimoji="1" lang="en-US" altLang="ko-KR"/>
              <a:t>Game Resource</a:t>
            </a:r>
            <a:r>
              <a:rPr kumimoji="1" lang="ko-KR" altLang="en-US"/>
              <a:t>를 한 프로젝트에 효율적으로 관리해주고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리소스를 이리저리 활용하고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변형하고 움직이게 만드는걸 도와주는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＂유용한 툴</a:t>
            </a:r>
            <a:r>
              <a:rPr kumimoji="1" lang="en-US" altLang="ko-KR"/>
              <a:t>"</a:t>
            </a:r>
            <a:r>
              <a:rPr kumimoji="1" lang="ko-KR" altLang="en-US"/>
              <a:t> 입니다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유니티 에디터에서는 코딩을 하지 않고 각 요소 요소들을 연결해서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하나의 게임으로 통합해주어요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코딩은 </a:t>
            </a:r>
            <a:r>
              <a:rPr kumimoji="1" lang="en-US" altLang="ko-KR"/>
              <a:t>Visual Studio / Xamarin MonoDevelop </a:t>
            </a:r>
            <a:r>
              <a:rPr kumimoji="1" lang="ko-KR" altLang="en-US"/>
              <a:t>등의 </a:t>
            </a:r>
            <a:r>
              <a:rPr kumimoji="1" lang="en-US" altLang="ko-KR"/>
              <a:t>IDE</a:t>
            </a:r>
            <a:r>
              <a:rPr kumimoji="1" lang="ko-KR" altLang="en-US"/>
              <a:t>에서 </a:t>
            </a:r>
            <a:r>
              <a:rPr kumimoji="1" lang="en-US" altLang="ko-KR"/>
              <a:t>C#</a:t>
            </a:r>
            <a:r>
              <a:rPr kumimoji="1" lang="ko-KR" altLang="en-US"/>
              <a:t>언어를 이용해서 하죠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코딩 한 파일은 </a:t>
            </a:r>
            <a:r>
              <a:rPr kumimoji="1" lang="en-US" altLang="ko-KR"/>
              <a:t>ExampleScript.cs </a:t>
            </a:r>
            <a:r>
              <a:rPr kumimoji="1" lang="ko-KR" altLang="en-US"/>
              <a:t>등의 파일로 저장해서 유니티 에디터 안에 옮겨지고</a:t>
            </a:r>
            <a:r>
              <a:rPr kumimoji="1" lang="en-US" altLang="ko-KR"/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어떤 요소에 붙여서 우리가 코딩 한 행동을 수행하도록 유니티가 도와줘요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04967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E3F8F-0813-7540-8C82-82D7D4946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kumimoji="1" lang="en-US" altLang="ko-KR" sz="3600" dirty="0">
                <a:solidFill>
                  <a:schemeClr val="bg1"/>
                </a:solidFill>
              </a:rPr>
              <a:t>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1EF9F3-BEE4-F34E-BFD4-4A1565F265D7}"/>
              </a:ext>
            </a:extLst>
          </p:cNvPr>
          <p:cNvSpPr txBox="1"/>
          <p:nvPr/>
        </p:nvSpPr>
        <p:spPr>
          <a:xfrm>
            <a:off x="417682" y="358496"/>
            <a:ext cx="3134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우리가 해야 할 것은</a:t>
            </a:r>
            <a:r>
              <a:rPr kumimoji="1" lang="en-US" altLang="ko-KR" sz="2400" b="1">
                <a:latin typeface="Nanum Gothic" panose="020D0604000000000000" pitchFamily="34" charset="-127"/>
                <a:ea typeface="Nanum Gothic" panose="020D0604000000000000" pitchFamily="34" charset="-127"/>
              </a:rPr>
              <a:t>?</a:t>
            </a:r>
            <a:endParaRPr kumimoji="1" lang="ko-KR" altLang="en-US" sz="2400" b="1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73BD2B-05D2-7A48-9BE4-432275738C15}"/>
              </a:ext>
            </a:extLst>
          </p:cNvPr>
          <p:cNvGrpSpPr/>
          <p:nvPr/>
        </p:nvGrpSpPr>
        <p:grpSpPr>
          <a:xfrm>
            <a:off x="175204" y="5659124"/>
            <a:ext cx="1554592" cy="1008375"/>
            <a:chOff x="8310086" y="90522"/>
            <a:chExt cx="3410482" cy="22121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663B21CE-C17A-044A-B39C-AA2590287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7149" y="109113"/>
              <a:ext cx="953419" cy="953419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0AC6B22-CA30-5345-B3F0-86C5FF988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0086" y="1062532"/>
              <a:ext cx="3410482" cy="1240175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7901AC1D-2980-B548-9AFD-9A1AED37A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05727" y="90522"/>
              <a:ext cx="1219200" cy="990600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A3B5B77-7EB8-A547-85D1-8025721EB993}"/>
              </a:ext>
            </a:extLst>
          </p:cNvPr>
          <p:cNvSpPr txBox="1"/>
          <p:nvPr/>
        </p:nvSpPr>
        <p:spPr>
          <a:xfrm>
            <a:off x="1028700" y="1078609"/>
            <a:ext cx="9996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>
                <a:solidFill>
                  <a:schemeClr val="accent1">
                    <a:lumMod val="50000"/>
                  </a:schemeClr>
                </a:solidFill>
              </a:rPr>
              <a:t>개발과 코딩</a:t>
            </a:r>
            <a:r>
              <a:rPr kumimoji="1" lang="en-US" altLang="ko-KR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포토샵으로 그림을 잘 그리려면</a:t>
            </a:r>
            <a:r>
              <a:rPr kumimoji="1" lang="en-US" altLang="ko-KR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그림실력 </a:t>
            </a:r>
            <a:r>
              <a:rPr kumimoji="1" lang="en-US" altLang="ko-KR"/>
              <a:t>+</a:t>
            </a:r>
            <a:r>
              <a:rPr kumimoji="1" lang="ko-KR" altLang="en-US"/>
              <a:t> 포토샵 툴 쓰는 능력</a:t>
            </a:r>
            <a:br>
              <a:rPr kumimoji="1" lang="en-US" altLang="ko-KR"/>
            </a:b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그림만 잘 그리면</a:t>
            </a:r>
            <a:r>
              <a:rPr kumimoji="1" lang="en-US" altLang="ko-KR"/>
              <a:t>?</a:t>
            </a:r>
            <a:r>
              <a:rPr kumimoji="1" lang="ko-KR" altLang="en-US"/>
              <a:t> 포토샵이 아닌 종이나 그런 익숙한거에 잘 그림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포토샵만 잘 쓰면</a:t>
            </a:r>
            <a:r>
              <a:rPr kumimoji="1" lang="en-US" altLang="ko-KR"/>
              <a:t>?</a:t>
            </a:r>
            <a:r>
              <a:rPr kumimoji="1" lang="ko-KR" altLang="en-US"/>
              <a:t> 이미 있는 이미지나 그런거를 변형만 잘 함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둘다 잘 하면</a:t>
            </a:r>
            <a:r>
              <a:rPr kumimoji="1" lang="en-US" altLang="ko-KR"/>
              <a:t>?</a:t>
            </a:r>
            <a:r>
              <a:rPr kumimoji="1" lang="ko-KR" altLang="en-US"/>
              <a:t> 내가 포토샵에 그림을 그리는데</a:t>
            </a:r>
            <a:r>
              <a:rPr kumimoji="1" lang="en-US" altLang="ko-KR"/>
              <a:t>,</a:t>
            </a:r>
            <a:r>
              <a:rPr kumimoji="1" lang="ko-KR" altLang="en-US"/>
              <a:t> 포토샵의 힘을 빌려서 효율적으로 그림</a:t>
            </a:r>
            <a:r>
              <a:rPr kumimoji="1" lang="en-US" altLang="ko-KR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=</a:t>
            </a:r>
            <a:r>
              <a:rPr kumimoji="1" lang="ko-KR" altLang="en-US"/>
              <a:t> 게임개발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게임개발은 종합 예술이죠</a:t>
            </a:r>
            <a:r>
              <a:rPr kumimoji="1" lang="en-US" altLang="ko-KR"/>
              <a:t>.</a:t>
            </a:r>
            <a:r>
              <a:rPr kumimoji="1" lang="ko-KR" altLang="en-US"/>
              <a:t> 디자인 </a:t>
            </a:r>
            <a:r>
              <a:rPr kumimoji="1" lang="en-US" altLang="ko-KR"/>
              <a:t>/</a:t>
            </a:r>
            <a:r>
              <a:rPr kumimoji="1" lang="ko-KR" altLang="en-US"/>
              <a:t> 기획 </a:t>
            </a:r>
            <a:r>
              <a:rPr kumimoji="1" lang="en-US" altLang="ko-KR"/>
              <a:t>/</a:t>
            </a:r>
            <a:r>
              <a:rPr kumimoji="1" lang="ko-KR" altLang="en-US"/>
              <a:t> 음향 </a:t>
            </a:r>
            <a:r>
              <a:rPr kumimoji="1" lang="en-US" altLang="ko-KR"/>
              <a:t>/</a:t>
            </a:r>
            <a:r>
              <a:rPr kumimoji="1" lang="ko-KR" altLang="en-US"/>
              <a:t> 애니메이팅 등등의 분야와</a:t>
            </a: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그것들을 구현시킬 개발과 코딩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/>
              <a:t>우리는 이 중에 </a:t>
            </a:r>
            <a:r>
              <a:rPr kumimoji="1" lang="ko-KR" altLang="en-US" b="1"/>
              <a:t>개발과 코딩</a:t>
            </a:r>
            <a:r>
              <a:rPr kumimoji="1" lang="ko-KR" altLang="en-US"/>
              <a:t>을 하려고 해요</a:t>
            </a:r>
            <a:r>
              <a:rPr kumimoji="1"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/>
              <a:t>(</a:t>
            </a:r>
            <a:r>
              <a:rPr kumimoji="1" lang="ko-KR" altLang="en-US"/>
              <a:t>오늘은 코딩은 맛만볼거에요</a:t>
            </a:r>
            <a:r>
              <a:rPr kumimoji="1" lang="en-US" altLang="ko-KR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1914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829</Words>
  <Application>Microsoft Macintosh PowerPoint</Application>
  <PresentationFormat>와이드스크린</PresentationFormat>
  <Paragraphs>206</Paragraphs>
  <Slides>24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맑은 고딕</vt:lpstr>
      <vt:lpstr>Nanum Gothic</vt:lpstr>
      <vt:lpstr>Arial</vt:lpstr>
      <vt:lpstr>Office 테마</vt:lpstr>
      <vt:lpstr>PoolC 유니티 기초 세미나</vt:lpstr>
      <vt:lpstr>소개</vt:lpstr>
      <vt:lpstr>1주차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  <vt:lpstr>Unity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PoolC 유니티 기초 세미나</dc:title>
  <dc:creator>서성준</dc:creator>
  <cp:lastModifiedBy>서성준</cp:lastModifiedBy>
  <cp:revision>14</cp:revision>
  <dcterms:created xsi:type="dcterms:W3CDTF">2019-03-23T14:25:13Z</dcterms:created>
  <dcterms:modified xsi:type="dcterms:W3CDTF">2019-03-24T03:40:45Z</dcterms:modified>
</cp:coreProperties>
</file>